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52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204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r">
              <a:defRPr sz="1200"/>
            </a:lvl1pPr>
          </a:lstStyle>
          <a:p>
            <a:fld id="{EDB3FD1C-2440-4F41-9405-F786A9F6D490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204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r">
              <a:defRPr sz="1200"/>
            </a:lvl1pPr>
          </a:lstStyle>
          <a:p>
            <a:fld id="{C51A28B5-A857-4A78-AA7D-42B6D0D6D2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001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r">
              <a:defRPr sz="1200"/>
            </a:lvl1pPr>
          </a:lstStyle>
          <a:p>
            <a:fld id="{73F94291-DB7E-4006-AAED-E08F632BFA7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9938"/>
            <a:ext cx="28781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53" tIns="49475" rIns="98953" bIns="494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52"/>
            <a:ext cx="5683250" cy="4605577"/>
          </a:xfrm>
          <a:prstGeom prst="rect">
            <a:avLst/>
          </a:prstGeom>
        </p:spPr>
        <p:txBody>
          <a:bodyPr vert="horz" lIns="98953" tIns="49475" rIns="98953" bIns="4947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001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r">
              <a:defRPr sz="1200"/>
            </a:lvl1pPr>
          </a:lstStyle>
          <a:p>
            <a:fld id="{4613B96E-8097-4196-8931-0513AF5B41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12963" y="769938"/>
            <a:ext cx="2878137" cy="3835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B96E-8097-4196-8931-0513AF5B419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8D9F-DCB6-4A6B-831A-CEFE380F041E}" type="datetimeFigureOut">
              <a:rPr lang="de-DE" smtClean="0"/>
              <a:pPr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1000">
              <a:schemeClr val="accent6">
                <a:lumMod val="75000"/>
                <a:alpha val="55000"/>
              </a:schemeClr>
            </a:gs>
            <a:gs pos="61000">
              <a:schemeClr val="accent6">
                <a:lumMod val="40000"/>
                <a:lumOff val="60000"/>
                <a:alpha val="42000"/>
              </a:schemeClr>
            </a:gs>
            <a:gs pos="100000">
              <a:srgbClr val="FFF200">
                <a:alpha val="0"/>
              </a:srgbClr>
            </a:gs>
            <a:gs pos="44000">
              <a:srgbClr val="FF7A00">
                <a:alpha val="49000"/>
              </a:srgbClr>
            </a:gs>
            <a:gs pos="70000">
              <a:schemeClr val="accent6">
                <a:lumMod val="40000"/>
                <a:lumOff val="60000"/>
              </a:schemeClr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85722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   </a:t>
            </a:r>
            <a:r>
              <a:rPr lang="de-DE" sz="4200" b="1" spc="200" dirty="0">
                <a:latin typeface="Century Gothic" pitchFamily="34" charset="0"/>
              </a:rPr>
              <a:t>Behindertenberatung       von A bis Z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88640" y="1691680"/>
            <a:ext cx="3500462" cy="771527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Autobahnvignette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Barrierefreiheit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Befreiung von der motorbezogenen Versicherungssteuer</a:t>
            </a:r>
          </a:p>
          <a:p>
            <a:pPr>
              <a:lnSpc>
                <a:spcPts val="2300"/>
              </a:lnSpc>
            </a:pPr>
            <a:r>
              <a:rPr lang="de-DE" sz="1500" b="1">
                <a:latin typeface="Century Gothic" pitchFamily="34" charset="0"/>
              </a:rPr>
              <a:t>Nova - Befreiung</a:t>
            </a:r>
            <a:endParaRPr lang="de-DE" sz="1500" b="1" dirty="0">
              <a:latin typeface="Century Gothic" pitchFamily="34" charset="0"/>
            </a:endParaRP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Behindertenpass und Zusatzeintragungen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Berufsunfähigkeitspension - Invaliditätspension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Bundes- und Landesbehindertengesetz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Euroschlüssel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Mautermäßigung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Parkbegünstigung                           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(§ 29 b StVO - Ausweis)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Pflegegeld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Steuerfreibeträge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Unterstützungsfonds und Förderungen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Zuschuss bei Ankauf eines Fahrzeuges</a:t>
            </a:r>
          </a:p>
          <a:p>
            <a:pPr>
              <a:lnSpc>
                <a:spcPct val="150000"/>
              </a:lnSpc>
              <a:buNone/>
            </a:pPr>
            <a:endParaRPr lang="de-DE" sz="1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354985" y="1724984"/>
            <a:ext cx="3357586" cy="2952328"/>
          </a:xfrm>
          <a:gradFill>
            <a:gsLst>
              <a:gs pos="21000">
                <a:srgbClr val="FFF200">
                  <a:alpha val="0"/>
                </a:srgbClr>
              </a:gs>
              <a:gs pos="1700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43000"/>
                </a:srgbClr>
              </a:gs>
              <a:gs pos="83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5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6000" b="1" dirty="0">
                <a:latin typeface="Century Gothic" pitchFamily="34" charset="0"/>
              </a:rPr>
              <a:t>… speziell zum Thema Arbeit:</a:t>
            </a:r>
          </a:p>
          <a:p>
            <a:pPr>
              <a:lnSpc>
                <a:spcPct val="120000"/>
              </a:lnSpc>
              <a:buNone/>
            </a:pPr>
            <a:endParaRPr lang="de-DE" sz="1600" b="1" dirty="0">
              <a:latin typeface="Century Gothic" pitchFamily="34" charset="0"/>
            </a:endParaRP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Arbeitsrecht für Menschen mit Behinderungen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Berufliche Inklusion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Behinderteneinstellungsgesetz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Feststellung der Behinderung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Kündigungsschutz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Lohnkostenzuschüsse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Fördermöglichkeiten</a:t>
            </a:r>
            <a:endParaRPr lang="de-DE" sz="6000" b="1" dirty="0"/>
          </a:p>
          <a:p>
            <a:pPr>
              <a:buNone/>
            </a:pPr>
            <a:endParaRPr lang="de-DE" sz="1800" b="1" dirty="0"/>
          </a:p>
          <a:p>
            <a:pPr>
              <a:buNone/>
            </a:pPr>
            <a:endParaRPr lang="de-DE" sz="1800" b="1" dirty="0"/>
          </a:p>
          <a:p>
            <a:pPr algn="ctr"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17968" y="8815708"/>
            <a:ext cx="482206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000" b="1" i="1" dirty="0"/>
          </a:p>
        </p:txBody>
      </p:sp>
      <p:sp>
        <p:nvSpPr>
          <p:cNvPr id="12" name="Rechteck 11"/>
          <p:cNvSpPr/>
          <p:nvPr/>
        </p:nvSpPr>
        <p:spPr>
          <a:xfrm>
            <a:off x="3354985" y="4787210"/>
            <a:ext cx="3357586" cy="1584176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22000"/>
                </a:srgbClr>
              </a:gs>
              <a:gs pos="70000">
                <a:schemeClr val="accent6">
                  <a:lumMod val="60000"/>
                  <a:lumOff val="40000"/>
                  <a:alpha val="1000"/>
                </a:schemeClr>
              </a:gs>
              <a:gs pos="3000">
                <a:schemeClr val="accent6">
                  <a:lumMod val="75000"/>
                  <a:alpha val="3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Behindertenberatung von A bis Z</a:t>
            </a:r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Wielandgasse 14-16, 3. Stock </a:t>
            </a: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8010 Graz</a:t>
            </a:r>
          </a:p>
          <a:p>
            <a:endParaRPr lang="de-DE" sz="1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04 oder</a:t>
            </a:r>
            <a:b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06</a:t>
            </a:r>
          </a:p>
          <a:p>
            <a:endParaRPr lang="de-DE" sz="1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380" b="1" spc="200" dirty="0">
                <a:solidFill>
                  <a:srgbClr val="FF0000"/>
                </a:solidFill>
                <a:latin typeface="Century Gothic" pitchFamily="34" charset="0"/>
              </a:rPr>
              <a:t>www.behindertenberatung.at</a:t>
            </a:r>
          </a:p>
          <a:p>
            <a:endParaRPr lang="de-DE" sz="5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2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180" b="1" spc="200" dirty="0">
              <a:solidFill>
                <a:srgbClr val="FF0000"/>
              </a:solidFill>
              <a:latin typeface="Century Gothic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" y="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 b="24440"/>
          <a:stretch>
            <a:fillRect/>
          </a:stretch>
        </p:blipFill>
        <p:spPr bwMode="auto">
          <a:xfrm>
            <a:off x="5556097" y="6455045"/>
            <a:ext cx="1156474" cy="726747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0" y="1330124"/>
            <a:ext cx="6715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Kostenlose</a:t>
            </a:r>
            <a:r>
              <a:rPr lang="de-DE" sz="1600" dirty="0"/>
              <a:t> Beratung </a:t>
            </a:r>
            <a:r>
              <a:rPr lang="de-DE" sz="1600" b="1" dirty="0"/>
              <a:t>für Menschen im berufsfähigen Alter </a:t>
            </a:r>
            <a:r>
              <a:rPr lang="de-DE" sz="1600" dirty="0"/>
              <a:t>zu Themen wie: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353586" y="7157406"/>
            <a:ext cx="217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dirty="0"/>
              <a:t>Gefördert vom Sozialministeriumservice Landesstelle Steiermark aus Mitteln der Beschäftigungsoffensive</a:t>
            </a:r>
            <a:r>
              <a:rPr lang="de-AT" sz="900" i="1" dirty="0"/>
              <a:t>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2FAF11C-EF46-97E5-68D6-A1D73FA28B80}"/>
              </a:ext>
            </a:extLst>
          </p:cNvPr>
          <p:cNvSpPr txBox="1"/>
          <p:nvPr/>
        </p:nvSpPr>
        <p:spPr>
          <a:xfrm>
            <a:off x="2852936" y="7575932"/>
            <a:ext cx="4005064" cy="15773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50" b="1" u="sng" dirty="0">
                <a:solidFill>
                  <a:srgbClr val="FF0000"/>
                </a:solidFill>
                <a:latin typeface="Century Gothic" pitchFamily="34" charset="0"/>
              </a:rPr>
              <a:t>NÄCHSTER SPRECHTAG IN IHRER NÄHE:</a:t>
            </a:r>
            <a:endParaRPr lang="de-DE" sz="1250" b="1" u="sng" dirty="0">
              <a:solidFill>
                <a:srgbClr val="CC0000"/>
              </a:solidFill>
              <a:latin typeface="Century Gothic" pitchFamily="34" charset="0"/>
            </a:endParaRPr>
          </a:p>
          <a:p>
            <a:pPr algn="ctr"/>
            <a:r>
              <a:rPr lang="de-DE" sz="1400" b="1" u="sng" dirty="0">
                <a:latin typeface="Century Gothic" pitchFamily="34" charset="0"/>
              </a:rPr>
              <a:t>BH Voitsberg</a:t>
            </a:r>
            <a:br>
              <a:rPr lang="de-DE" sz="1400" b="1" dirty="0">
                <a:latin typeface="Century Gothic" pitchFamily="34" charset="0"/>
              </a:rPr>
            </a:br>
            <a:r>
              <a:rPr lang="de-DE" sz="1400" b="1" dirty="0">
                <a:latin typeface="Century Gothic" pitchFamily="34" charset="0"/>
              </a:rPr>
              <a:t>18.01.2023		26.04.2023</a:t>
            </a:r>
            <a:br>
              <a:rPr lang="de-DE" sz="1400" b="1" dirty="0">
                <a:latin typeface="Century Gothic" pitchFamily="34" charset="0"/>
              </a:rPr>
            </a:br>
            <a:r>
              <a:rPr lang="de-DE" sz="1400" b="1" dirty="0">
                <a:latin typeface="Century Gothic" pitchFamily="34" charset="0"/>
              </a:rPr>
              <a:t>15.02.2023		17.05.2023</a:t>
            </a:r>
            <a:br>
              <a:rPr lang="de-DE" sz="1400" b="1" dirty="0">
                <a:latin typeface="Century Gothic" pitchFamily="34" charset="0"/>
              </a:rPr>
            </a:br>
            <a:r>
              <a:rPr lang="de-DE" sz="1400" b="1" dirty="0">
                <a:latin typeface="Century Gothic" pitchFamily="34" charset="0"/>
              </a:rPr>
              <a:t>15.03.2023	</a:t>
            </a:r>
            <a:r>
              <a:rPr lang="de-DE" sz="1400" b="1">
                <a:latin typeface="Century Gothic" pitchFamily="34" charset="0"/>
              </a:rPr>
              <a:t>	28.06.2023</a:t>
            </a:r>
            <a:endParaRPr lang="de-DE" sz="1400" b="1" dirty="0">
              <a:latin typeface="Century Gothic" pitchFamily="34" charset="0"/>
            </a:endParaRPr>
          </a:p>
          <a:p>
            <a:pPr lvl="0" algn="ctr"/>
            <a:r>
              <a:rPr lang="de-DE" sz="1400" b="1" dirty="0">
                <a:latin typeface="Century Gothic" pitchFamily="34" charset="0"/>
              </a:rPr>
              <a:t>von 10:00-12:00</a:t>
            </a:r>
          </a:p>
          <a:p>
            <a:pPr lvl="0" algn="ctr"/>
            <a:r>
              <a:rPr lang="de-DE" sz="1400" b="1" u="sng" dirty="0">
                <a:solidFill>
                  <a:srgbClr val="FF0000"/>
                </a:solidFill>
                <a:latin typeface="Century Gothic" pitchFamily="34" charset="0"/>
              </a:rPr>
              <a:t>Nur nach telefonischer Voranmeldung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D16DD12-460F-A4E7-190B-7A0A7AC823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86" y="6455045"/>
            <a:ext cx="2170484" cy="726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Bildschirmpräsentation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Larissa-Design</vt:lpstr>
      <vt:lpstr>   Behindertenberatung       von A bis 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Behindertenberatung von A-Z</dc:title>
  <dc:creator>Halb Christin</dc:creator>
  <cp:lastModifiedBy>Kriegsopfer- und Behindertenverband Steiermark</cp:lastModifiedBy>
  <cp:revision>131</cp:revision>
  <cp:lastPrinted>2022-11-28T07:19:31Z</cp:lastPrinted>
  <dcterms:created xsi:type="dcterms:W3CDTF">2009-01-21T11:27:50Z</dcterms:created>
  <dcterms:modified xsi:type="dcterms:W3CDTF">2022-12-14T07:07:17Z</dcterms:modified>
</cp:coreProperties>
</file>